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Bantayog" charset="1" panose="00000000000000000000"/>
      <p:regular r:id="rId7"/>
    </p:embeddedFont>
    <p:embeddedFont>
      <p:font typeface="Halimum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jpeg" Type="http://schemas.openxmlformats.org/officeDocument/2006/relationships/image"/><Relationship Id="rId23" Target="../media/image22.png" Type="http://schemas.openxmlformats.org/officeDocument/2006/relationships/image"/><Relationship Id="rId24" Target="../media/image23.svg" Type="http://schemas.openxmlformats.org/officeDocument/2006/relationships/image"/><Relationship Id="rId25" Target="../media/image24.png" Type="http://schemas.openxmlformats.org/officeDocument/2006/relationships/image"/><Relationship Id="rId26" Target="../media/image25.svg" Type="http://schemas.openxmlformats.org/officeDocument/2006/relationships/image"/><Relationship Id="rId27" Target="../media/image26.png" Type="http://schemas.openxmlformats.org/officeDocument/2006/relationships/image"/><Relationship Id="rId28" Target="../media/image27.svg" Type="http://schemas.openxmlformats.org/officeDocument/2006/relationships/image"/><Relationship Id="rId29" Target="../media/image28.png" Type="http://schemas.openxmlformats.org/officeDocument/2006/relationships/image"/><Relationship Id="rId3" Target="../media/image2.svg" Type="http://schemas.openxmlformats.org/officeDocument/2006/relationships/image"/><Relationship Id="rId30" Target="../media/image29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438619" y="19189619"/>
            <a:ext cx="38863953" cy="22152453"/>
          </a:xfrm>
          <a:custGeom>
            <a:avLst/>
            <a:gdLst/>
            <a:ahLst/>
            <a:cxnLst/>
            <a:rect r="r" b="b" t="t" l="l"/>
            <a:pathLst>
              <a:path h="22152453" w="38863953">
                <a:moveTo>
                  <a:pt x="0" y="0"/>
                </a:moveTo>
                <a:lnTo>
                  <a:pt x="38863952" y="0"/>
                </a:lnTo>
                <a:lnTo>
                  <a:pt x="38863952" y="22152453"/>
                </a:lnTo>
                <a:lnTo>
                  <a:pt x="0" y="22152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102674" y="-3864453"/>
            <a:ext cx="38863953" cy="22152453"/>
          </a:xfrm>
          <a:custGeom>
            <a:avLst/>
            <a:gdLst/>
            <a:ahLst/>
            <a:cxnLst/>
            <a:rect r="r" b="b" t="t" l="l"/>
            <a:pathLst>
              <a:path h="22152453" w="38863953">
                <a:moveTo>
                  <a:pt x="0" y="0"/>
                </a:moveTo>
                <a:lnTo>
                  <a:pt x="38863952" y="0"/>
                </a:lnTo>
                <a:lnTo>
                  <a:pt x="38863952" y="22152453"/>
                </a:lnTo>
                <a:lnTo>
                  <a:pt x="0" y="22152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4791164">
            <a:off x="-8336463" y="5790626"/>
            <a:ext cx="10659545" cy="10979789"/>
          </a:xfrm>
          <a:custGeom>
            <a:avLst/>
            <a:gdLst/>
            <a:ahLst/>
            <a:cxnLst/>
            <a:rect r="r" b="b" t="t" l="l"/>
            <a:pathLst>
              <a:path h="10979789" w="10659545">
                <a:moveTo>
                  <a:pt x="0" y="0"/>
                </a:moveTo>
                <a:lnTo>
                  <a:pt x="10659545" y="0"/>
                </a:lnTo>
                <a:lnTo>
                  <a:pt x="10659545" y="10979788"/>
                </a:lnTo>
                <a:lnTo>
                  <a:pt x="0" y="109797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-9102241">
            <a:off x="24932106" y="4737227"/>
            <a:ext cx="10659545" cy="10979789"/>
          </a:xfrm>
          <a:custGeom>
            <a:avLst/>
            <a:gdLst/>
            <a:ahLst/>
            <a:cxnLst/>
            <a:rect r="r" b="b" t="t" l="l"/>
            <a:pathLst>
              <a:path h="10979789" w="10659545">
                <a:moveTo>
                  <a:pt x="0" y="0"/>
                </a:moveTo>
                <a:lnTo>
                  <a:pt x="10659545" y="0"/>
                </a:lnTo>
                <a:lnTo>
                  <a:pt x="10659545" y="10979789"/>
                </a:lnTo>
                <a:lnTo>
                  <a:pt x="0" y="109797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-7048837">
            <a:off x="7047949" y="-8462597"/>
            <a:ext cx="10659545" cy="10979789"/>
          </a:xfrm>
          <a:custGeom>
            <a:avLst/>
            <a:gdLst/>
            <a:ahLst/>
            <a:cxnLst/>
            <a:rect r="r" b="b" t="t" l="l"/>
            <a:pathLst>
              <a:path h="10979789" w="10659545">
                <a:moveTo>
                  <a:pt x="0" y="0"/>
                </a:moveTo>
                <a:lnTo>
                  <a:pt x="10659544" y="0"/>
                </a:lnTo>
                <a:lnTo>
                  <a:pt x="10659544" y="10979789"/>
                </a:lnTo>
                <a:lnTo>
                  <a:pt x="0" y="109797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846641">
            <a:off x="8547147" y="34268132"/>
            <a:ext cx="10453825" cy="10035204"/>
          </a:xfrm>
          <a:custGeom>
            <a:avLst/>
            <a:gdLst/>
            <a:ahLst/>
            <a:cxnLst/>
            <a:rect r="r" b="b" t="t" l="l"/>
            <a:pathLst>
              <a:path h="10035204" w="10453825">
                <a:moveTo>
                  <a:pt x="0" y="0"/>
                </a:moveTo>
                <a:lnTo>
                  <a:pt x="10453825" y="0"/>
                </a:lnTo>
                <a:lnTo>
                  <a:pt x="10453825" y="10035203"/>
                </a:lnTo>
                <a:lnTo>
                  <a:pt x="0" y="100352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967" t="-9412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19852660" y="27843144"/>
            <a:ext cx="5540475" cy="8073552"/>
          </a:xfrm>
          <a:custGeom>
            <a:avLst/>
            <a:gdLst/>
            <a:ahLst/>
            <a:cxnLst/>
            <a:rect r="r" b="b" t="t" l="l"/>
            <a:pathLst>
              <a:path h="8073552" w="5540475">
                <a:moveTo>
                  <a:pt x="0" y="0"/>
                </a:moveTo>
                <a:lnTo>
                  <a:pt x="5540475" y="0"/>
                </a:lnTo>
                <a:lnTo>
                  <a:pt x="5540475" y="8073552"/>
                </a:lnTo>
                <a:lnTo>
                  <a:pt x="0" y="80735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3636803">
            <a:off x="2516012" y="6580251"/>
            <a:ext cx="2517554" cy="2014043"/>
          </a:xfrm>
          <a:custGeom>
            <a:avLst/>
            <a:gdLst/>
            <a:ahLst/>
            <a:cxnLst/>
            <a:rect r="r" b="b" t="t" l="l"/>
            <a:pathLst>
              <a:path h="2014043" w="2517554">
                <a:moveTo>
                  <a:pt x="0" y="0"/>
                </a:moveTo>
                <a:lnTo>
                  <a:pt x="2517555" y="0"/>
                </a:lnTo>
                <a:lnTo>
                  <a:pt x="2517555" y="2014043"/>
                </a:lnTo>
                <a:lnTo>
                  <a:pt x="0" y="20140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3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8035109">
            <a:off x="16766447" y="-411837"/>
            <a:ext cx="3003591" cy="2793339"/>
          </a:xfrm>
          <a:custGeom>
            <a:avLst/>
            <a:gdLst/>
            <a:ahLst/>
            <a:cxnLst/>
            <a:rect r="r" b="b" t="t" l="l"/>
            <a:pathLst>
              <a:path h="2793339" w="3003591">
                <a:moveTo>
                  <a:pt x="0" y="0"/>
                </a:moveTo>
                <a:lnTo>
                  <a:pt x="3003591" y="0"/>
                </a:lnTo>
                <a:lnTo>
                  <a:pt x="3003591" y="2793339"/>
                </a:lnTo>
                <a:lnTo>
                  <a:pt x="0" y="27933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720455">
            <a:off x="22878597" y="22994403"/>
            <a:ext cx="1339376" cy="3296925"/>
          </a:xfrm>
          <a:custGeom>
            <a:avLst/>
            <a:gdLst/>
            <a:ahLst/>
            <a:cxnLst/>
            <a:rect r="r" b="b" t="t" l="l"/>
            <a:pathLst>
              <a:path h="3296925" w="1339376">
                <a:moveTo>
                  <a:pt x="0" y="0"/>
                </a:moveTo>
                <a:lnTo>
                  <a:pt x="1339376" y="0"/>
                </a:lnTo>
                <a:lnTo>
                  <a:pt x="1339376" y="3296926"/>
                </a:lnTo>
                <a:lnTo>
                  <a:pt x="0" y="329692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53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4553403" y="32567511"/>
            <a:ext cx="3117962" cy="3169466"/>
          </a:xfrm>
          <a:custGeom>
            <a:avLst/>
            <a:gdLst/>
            <a:ahLst/>
            <a:cxnLst/>
            <a:rect r="r" b="b" t="t" l="l"/>
            <a:pathLst>
              <a:path h="3169466" w="3117962">
                <a:moveTo>
                  <a:pt x="0" y="0"/>
                </a:moveTo>
                <a:lnTo>
                  <a:pt x="3117962" y="0"/>
                </a:lnTo>
                <a:lnTo>
                  <a:pt x="3117962" y="3169466"/>
                </a:lnTo>
                <a:lnTo>
                  <a:pt x="0" y="316946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3402969">
            <a:off x="270074" y="34382719"/>
            <a:ext cx="3243747" cy="3392154"/>
          </a:xfrm>
          <a:custGeom>
            <a:avLst/>
            <a:gdLst/>
            <a:ahLst/>
            <a:cxnLst/>
            <a:rect r="r" b="b" t="t" l="l"/>
            <a:pathLst>
              <a:path h="3392154" w="3243747">
                <a:moveTo>
                  <a:pt x="0" y="0"/>
                </a:moveTo>
                <a:lnTo>
                  <a:pt x="3243747" y="0"/>
                </a:lnTo>
                <a:lnTo>
                  <a:pt x="3243747" y="3392154"/>
                </a:lnTo>
                <a:lnTo>
                  <a:pt x="0" y="339215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63337">
            <a:off x="1006576" y="21535589"/>
            <a:ext cx="6179200" cy="11714124"/>
          </a:xfrm>
          <a:custGeom>
            <a:avLst/>
            <a:gdLst/>
            <a:ahLst/>
            <a:cxnLst/>
            <a:rect r="r" b="b" t="t" l="l"/>
            <a:pathLst>
              <a:path h="11714124" w="6179200">
                <a:moveTo>
                  <a:pt x="0" y="0"/>
                </a:moveTo>
                <a:lnTo>
                  <a:pt x="6179201" y="0"/>
                </a:lnTo>
                <a:lnTo>
                  <a:pt x="6179201" y="11714124"/>
                </a:lnTo>
                <a:lnTo>
                  <a:pt x="0" y="1171412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3371249">
            <a:off x="16806068" y="33885810"/>
            <a:ext cx="2279637" cy="2713853"/>
          </a:xfrm>
          <a:custGeom>
            <a:avLst/>
            <a:gdLst/>
            <a:ahLst/>
            <a:cxnLst/>
            <a:rect r="r" b="b" t="t" l="l"/>
            <a:pathLst>
              <a:path h="2713853" w="2279637">
                <a:moveTo>
                  <a:pt x="0" y="0"/>
                </a:moveTo>
                <a:lnTo>
                  <a:pt x="2279637" y="0"/>
                </a:lnTo>
                <a:lnTo>
                  <a:pt x="2279637" y="2713854"/>
                </a:lnTo>
                <a:lnTo>
                  <a:pt x="0" y="271385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4077443">
            <a:off x="24401763" y="25042641"/>
            <a:ext cx="3344970" cy="3498008"/>
          </a:xfrm>
          <a:custGeom>
            <a:avLst/>
            <a:gdLst/>
            <a:ahLst/>
            <a:cxnLst/>
            <a:rect r="r" b="b" t="t" l="l"/>
            <a:pathLst>
              <a:path h="3498008" w="3344970">
                <a:moveTo>
                  <a:pt x="0" y="0"/>
                </a:moveTo>
                <a:lnTo>
                  <a:pt x="3344970" y="0"/>
                </a:lnTo>
                <a:lnTo>
                  <a:pt x="3344970" y="3498007"/>
                </a:lnTo>
                <a:lnTo>
                  <a:pt x="0" y="349800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917122">
            <a:off x="2369170" y="17040489"/>
            <a:ext cx="1295091" cy="2014043"/>
          </a:xfrm>
          <a:custGeom>
            <a:avLst/>
            <a:gdLst/>
            <a:ahLst/>
            <a:cxnLst/>
            <a:rect r="r" b="b" t="t" l="l"/>
            <a:pathLst>
              <a:path h="2014043" w="1295091">
                <a:moveTo>
                  <a:pt x="0" y="0"/>
                </a:moveTo>
                <a:lnTo>
                  <a:pt x="1295091" y="0"/>
                </a:lnTo>
                <a:lnTo>
                  <a:pt x="1295091" y="2014043"/>
                </a:lnTo>
                <a:lnTo>
                  <a:pt x="0" y="20140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3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-9449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8" id="18"/>
          <p:cNvSpPr/>
          <p:nvPr/>
        </p:nvSpPr>
        <p:spPr>
          <a:xfrm flipH="false" flipV="false" rot="-7382407">
            <a:off x="23435379" y="3274174"/>
            <a:ext cx="3064097" cy="3204285"/>
          </a:xfrm>
          <a:custGeom>
            <a:avLst/>
            <a:gdLst/>
            <a:ahLst/>
            <a:cxnLst/>
            <a:rect r="r" b="b" t="t" l="l"/>
            <a:pathLst>
              <a:path h="3204285" w="3064097">
                <a:moveTo>
                  <a:pt x="0" y="0"/>
                </a:moveTo>
                <a:lnTo>
                  <a:pt x="3064097" y="0"/>
                </a:lnTo>
                <a:lnTo>
                  <a:pt x="3064097" y="3204284"/>
                </a:lnTo>
                <a:lnTo>
                  <a:pt x="0" y="32042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7597077">
            <a:off x="270474" y="14714144"/>
            <a:ext cx="1192487" cy="1430126"/>
          </a:xfrm>
          <a:custGeom>
            <a:avLst/>
            <a:gdLst/>
            <a:ahLst/>
            <a:cxnLst/>
            <a:rect r="r" b="b" t="t" l="l"/>
            <a:pathLst>
              <a:path h="1430126" w="1192487">
                <a:moveTo>
                  <a:pt x="0" y="0"/>
                </a:moveTo>
                <a:lnTo>
                  <a:pt x="1192487" y="0"/>
                </a:lnTo>
                <a:lnTo>
                  <a:pt x="1192487" y="1430126"/>
                </a:lnTo>
                <a:lnTo>
                  <a:pt x="0" y="14301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689956" t="-293054" r="-103935" b="-374695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0" id="20"/>
          <p:cNvSpPr/>
          <p:nvPr/>
        </p:nvSpPr>
        <p:spPr>
          <a:xfrm flipH="false" flipV="false" rot="917122">
            <a:off x="25152933" y="569356"/>
            <a:ext cx="1295091" cy="2014043"/>
          </a:xfrm>
          <a:custGeom>
            <a:avLst/>
            <a:gdLst/>
            <a:ahLst/>
            <a:cxnLst/>
            <a:rect r="r" b="b" t="t" l="l"/>
            <a:pathLst>
              <a:path h="2014043" w="1295091">
                <a:moveTo>
                  <a:pt x="0" y="0"/>
                </a:moveTo>
                <a:lnTo>
                  <a:pt x="1295091" y="0"/>
                </a:lnTo>
                <a:lnTo>
                  <a:pt x="1295091" y="2014044"/>
                </a:lnTo>
                <a:lnTo>
                  <a:pt x="0" y="20140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3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-94493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21" id="21"/>
          <p:cNvGrpSpPr>
            <a:grpSpLocks noChangeAspect="true"/>
          </p:cNvGrpSpPr>
          <p:nvPr/>
        </p:nvGrpSpPr>
        <p:grpSpPr>
          <a:xfrm rot="-65801">
            <a:off x="8024916" y="7442095"/>
            <a:ext cx="11382167" cy="11659274"/>
            <a:chOff x="0" y="0"/>
            <a:chExt cx="2086610" cy="213741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2540" y="-2540"/>
              <a:ext cx="2087880" cy="2139950"/>
            </a:xfrm>
            <a:custGeom>
              <a:avLst/>
              <a:gdLst/>
              <a:ahLst/>
              <a:cxnLst/>
              <a:rect r="r" b="b" t="t" l="l"/>
              <a:pathLst>
                <a:path h="2139950" w="2087880">
                  <a:moveTo>
                    <a:pt x="1979930" y="486410"/>
                  </a:moveTo>
                  <a:cubicBezTo>
                    <a:pt x="1964690" y="454660"/>
                    <a:pt x="1948180" y="422910"/>
                    <a:pt x="1929130" y="393700"/>
                  </a:cubicBezTo>
                  <a:cubicBezTo>
                    <a:pt x="1908810" y="363220"/>
                    <a:pt x="1888490" y="330200"/>
                    <a:pt x="1861820" y="304800"/>
                  </a:cubicBezTo>
                  <a:cubicBezTo>
                    <a:pt x="1836420" y="280670"/>
                    <a:pt x="1808480" y="257810"/>
                    <a:pt x="1780540" y="236220"/>
                  </a:cubicBezTo>
                  <a:cubicBezTo>
                    <a:pt x="1725930" y="193040"/>
                    <a:pt x="1666240" y="154940"/>
                    <a:pt x="1606550" y="119380"/>
                  </a:cubicBezTo>
                  <a:cubicBezTo>
                    <a:pt x="1537970" y="77470"/>
                    <a:pt x="1461770" y="55880"/>
                    <a:pt x="1384300" y="34290"/>
                  </a:cubicBezTo>
                  <a:cubicBezTo>
                    <a:pt x="1337310" y="21590"/>
                    <a:pt x="1289050" y="11430"/>
                    <a:pt x="1239520" y="5080"/>
                  </a:cubicBezTo>
                  <a:cubicBezTo>
                    <a:pt x="1203960" y="0"/>
                    <a:pt x="1165860" y="2540"/>
                    <a:pt x="1129030" y="6350"/>
                  </a:cubicBezTo>
                  <a:cubicBezTo>
                    <a:pt x="1079500" y="10160"/>
                    <a:pt x="1029970" y="13970"/>
                    <a:pt x="980440" y="22860"/>
                  </a:cubicBezTo>
                  <a:cubicBezTo>
                    <a:pt x="943610" y="24130"/>
                    <a:pt x="908050" y="25400"/>
                    <a:pt x="869950" y="29210"/>
                  </a:cubicBezTo>
                  <a:cubicBezTo>
                    <a:pt x="850900" y="30480"/>
                    <a:pt x="831850" y="33020"/>
                    <a:pt x="812800" y="35560"/>
                  </a:cubicBezTo>
                  <a:cubicBezTo>
                    <a:pt x="800100" y="38100"/>
                    <a:pt x="788670" y="40640"/>
                    <a:pt x="777240" y="43180"/>
                  </a:cubicBezTo>
                  <a:cubicBezTo>
                    <a:pt x="730250" y="54610"/>
                    <a:pt x="685800" y="74930"/>
                    <a:pt x="645160" y="96520"/>
                  </a:cubicBezTo>
                  <a:cubicBezTo>
                    <a:pt x="562610" y="139700"/>
                    <a:pt x="483870" y="190500"/>
                    <a:pt x="411480" y="247650"/>
                  </a:cubicBezTo>
                  <a:cubicBezTo>
                    <a:pt x="381000" y="271780"/>
                    <a:pt x="351790" y="297180"/>
                    <a:pt x="322580" y="323850"/>
                  </a:cubicBezTo>
                  <a:cubicBezTo>
                    <a:pt x="270510" y="372110"/>
                    <a:pt x="227330" y="429260"/>
                    <a:pt x="187960" y="487680"/>
                  </a:cubicBezTo>
                  <a:cubicBezTo>
                    <a:pt x="158750" y="529590"/>
                    <a:pt x="134620" y="577850"/>
                    <a:pt x="114300" y="623570"/>
                  </a:cubicBezTo>
                  <a:cubicBezTo>
                    <a:pt x="99060" y="657860"/>
                    <a:pt x="82550" y="692150"/>
                    <a:pt x="72390" y="728980"/>
                  </a:cubicBezTo>
                  <a:cubicBezTo>
                    <a:pt x="44450" y="819150"/>
                    <a:pt x="22860" y="910590"/>
                    <a:pt x="8890" y="1003300"/>
                  </a:cubicBezTo>
                  <a:cubicBezTo>
                    <a:pt x="3810" y="1040130"/>
                    <a:pt x="1270" y="1076960"/>
                    <a:pt x="0" y="1115060"/>
                  </a:cubicBezTo>
                  <a:lnTo>
                    <a:pt x="0" y="1165860"/>
                  </a:lnTo>
                  <a:cubicBezTo>
                    <a:pt x="1270" y="1197610"/>
                    <a:pt x="2540" y="1236980"/>
                    <a:pt x="8890" y="1268730"/>
                  </a:cubicBezTo>
                  <a:cubicBezTo>
                    <a:pt x="15240" y="1305560"/>
                    <a:pt x="21590" y="1343660"/>
                    <a:pt x="31750" y="1379220"/>
                  </a:cubicBezTo>
                  <a:cubicBezTo>
                    <a:pt x="54610" y="1452880"/>
                    <a:pt x="78740" y="1527810"/>
                    <a:pt x="118110" y="1595120"/>
                  </a:cubicBezTo>
                  <a:cubicBezTo>
                    <a:pt x="138430" y="1629410"/>
                    <a:pt x="160020" y="1663700"/>
                    <a:pt x="182880" y="1695450"/>
                  </a:cubicBezTo>
                  <a:cubicBezTo>
                    <a:pt x="212090" y="1738630"/>
                    <a:pt x="241300" y="1780540"/>
                    <a:pt x="278130" y="1817370"/>
                  </a:cubicBezTo>
                  <a:cubicBezTo>
                    <a:pt x="322580" y="1863090"/>
                    <a:pt x="374650" y="1903730"/>
                    <a:pt x="427990" y="1939290"/>
                  </a:cubicBezTo>
                  <a:cubicBezTo>
                    <a:pt x="539750" y="2012950"/>
                    <a:pt x="673100" y="2054860"/>
                    <a:pt x="801370" y="2090420"/>
                  </a:cubicBezTo>
                  <a:cubicBezTo>
                    <a:pt x="831850" y="2099310"/>
                    <a:pt x="863600" y="2106930"/>
                    <a:pt x="895350" y="2113280"/>
                  </a:cubicBezTo>
                  <a:cubicBezTo>
                    <a:pt x="944880" y="2123440"/>
                    <a:pt x="994410" y="2134870"/>
                    <a:pt x="1043940" y="2137410"/>
                  </a:cubicBezTo>
                  <a:cubicBezTo>
                    <a:pt x="1083310" y="2139950"/>
                    <a:pt x="1123950" y="2136140"/>
                    <a:pt x="1163320" y="2133600"/>
                  </a:cubicBezTo>
                  <a:cubicBezTo>
                    <a:pt x="1216660" y="2129790"/>
                    <a:pt x="1270000" y="2124710"/>
                    <a:pt x="1323340" y="2113280"/>
                  </a:cubicBezTo>
                  <a:cubicBezTo>
                    <a:pt x="1375410" y="2101850"/>
                    <a:pt x="1424940" y="2084070"/>
                    <a:pt x="1473200" y="2062480"/>
                  </a:cubicBezTo>
                  <a:cubicBezTo>
                    <a:pt x="1549400" y="2029460"/>
                    <a:pt x="1623060" y="1983740"/>
                    <a:pt x="1678940" y="1921510"/>
                  </a:cubicBezTo>
                  <a:cubicBezTo>
                    <a:pt x="1739900" y="1852930"/>
                    <a:pt x="1798320" y="1783080"/>
                    <a:pt x="1847850" y="1705610"/>
                  </a:cubicBezTo>
                  <a:cubicBezTo>
                    <a:pt x="1896110" y="1630680"/>
                    <a:pt x="1936750" y="1550670"/>
                    <a:pt x="1976120" y="1469390"/>
                  </a:cubicBezTo>
                  <a:cubicBezTo>
                    <a:pt x="2007870" y="1403350"/>
                    <a:pt x="2039620" y="1334770"/>
                    <a:pt x="2056130" y="1262380"/>
                  </a:cubicBezTo>
                  <a:cubicBezTo>
                    <a:pt x="2067560" y="1212850"/>
                    <a:pt x="2077720" y="1162050"/>
                    <a:pt x="2082800" y="1112520"/>
                  </a:cubicBezTo>
                  <a:cubicBezTo>
                    <a:pt x="2086610" y="1074420"/>
                    <a:pt x="2087880" y="1037590"/>
                    <a:pt x="2087880" y="1000760"/>
                  </a:cubicBezTo>
                  <a:cubicBezTo>
                    <a:pt x="2087880" y="910590"/>
                    <a:pt x="2082800" y="820420"/>
                    <a:pt x="2067560" y="731520"/>
                  </a:cubicBezTo>
                  <a:cubicBezTo>
                    <a:pt x="2061210" y="695960"/>
                    <a:pt x="2052320" y="661670"/>
                    <a:pt x="2039620" y="628650"/>
                  </a:cubicBezTo>
                  <a:cubicBezTo>
                    <a:pt x="2019300" y="581660"/>
                    <a:pt x="2002790" y="533400"/>
                    <a:pt x="1979930" y="486410"/>
                  </a:cubicBezTo>
                  <a:close/>
                </a:path>
              </a:pathLst>
            </a:custGeom>
            <a:blipFill>
              <a:blip r:embed="rId22"/>
              <a:stretch>
                <a:fillRect l="-13710" t="-43841" r="-11081" b="-18798"/>
              </a:stretch>
            </a:blipFill>
          </p:spPr>
        </p:sp>
      </p:grpSp>
      <p:sp>
        <p:nvSpPr>
          <p:cNvPr name="Freeform 23" id="23"/>
          <p:cNvSpPr/>
          <p:nvPr/>
        </p:nvSpPr>
        <p:spPr>
          <a:xfrm flipH="true" flipV="false" rot="0">
            <a:off x="5726995" y="11280520"/>
            <a:ext cx="3509189" cy="5705999"/>
          </a:xfrm>
          <a:custGeom>
            <a:avLst/>
            <a:gdLst/>
            <a:ahLst/>
            <a:cxnLst/>
            <a:rect r="r" b="b" t="t" l="l"/>
            <a:pathLst>
              <a:path h="5705999" w="3509189">
                <a:moveTo>
                  <a:pt x="3509190" y="0"/>
                </a:moveTo>
                <a:lnTo>
                  <a:pt x="0" y="0"/>
                </a:lnTo>
                <a:lnTo>
                  <a:pt x="0" y="5705999"/>
                </a:lnTo>
                <a:lnTo>
                  <a:pt x="3509190" y="5705999"/>
                </a:lnTo>
                <a:lnTo>
                  <a:pt x="350919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1194372">
            <a:off x="12152488" y="6764290"/>
            <a:ext cx="3105270" cy="2794743"/>
          </a:xfrm>
          <a:custGeom>
            <a:avLst/>
            <a:gdLst/>
            <a:ahLst/>
            <a:cxnLst/>
            <a:rect r="r" b="b" t="t" l="l"/>
            <a:pathLst>
              <a:path h="2794743" w="3105270">
                <a:moveTo>
                  <a:pt x="0" y="0"/>
                </a:moveTo>
                <a:lnTo>
                  <a:pt x="3105269" y="0"/>
                </a:lnTo>
                <a:lnTo>
                  <a:pt x="3105269" y="2794742"/>
                </a:lnTo>
                <a:lnTo>
                  <a:pt x="0" y="2794742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1385886" y="24789897"/>
            <a:ext cx="4660228" cy="3702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546"/>
              </a:lnSpc>
            </a:pPr>
            <a:r>
              <a:rPr lang="en-US" sz="21819" spc="436">
                <a:solidFill>
                  <a:srgbClr val="75B2A6"/>
                </a:solidFill>
                <a:latin typeface="Bantayog"/>
                <a:ea typeface="Bantayog"/>
                <a:cs typeface="Bantayog"/>
                <a:sym typeface="Bantayog"/>
              </a:rPr>
              <a:t>15</a:t>
            </a:r>
          </a:p>
        </p:txBody>
      </p:sp>
      <p:sp>
        <p:nvSpPr>
          <p:cNvPr name="AutoShape 26" id="26"/>
          <p:cNvSpPr/>
          <p:nvPr/>
        </p:nvSpPr>
        <p:spPr>
          <a:xfrm flipH="true">
            <a:off x="7116001" y="25924834"/>
            <a:ext cx="4269885" cy="0"/>
          </a:xfrm>
          <a:prstGeom prst="line">
            <a:avLst/>
          </a:prstGeom>
          <a:ln cap="flat" w="66675">
            <a:solidFill>
              <a:srgbClr val="AA86D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7" id="27"/>
          <p:cNvSpPr/>
          <p:nvPr/>
        </p:nvSpPr>
        <p:spPr>
          <a:xfrm flipH="true">
            <a:off x="7116001" y="27721676"/>
            <a:ext cx="4269885" cy="0"/>
          </a:xfrm>
          <a:prstGeom prst="line">
            <a:avLst/>
          </a:prstGeom>
          <a:ln cap="flat" w="66675">
            <a:solidFill>
              <a:srgbClr val="AA86D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8" id="28"/>
          <p:cNvSpPr/>
          <p:nvPr/>
        </p:nvSpPr>
        <p:spPr>
          <a:xfrm flipH="true">
            <a:off x="16046114" y="25924834"/>
            <a:ext cx="4269885" cy="0"/>
          </a:xfrm>
          <a:prstGeom prst="line">
            <a:avLst/>
          </a:prstGeom>
          <a:ln cap="flat" w="66675">
            <a:solidFill>
              <a:srgbClr val="AA86D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9" id="29"/>
          <p:cNvSpPr/>
          <p:nvPr/>
        </p:nvSpPr>
        <p:spPr>
          <a:xfrm flipH="true">
            <a:off x="16046114" y="27721676"/>
            <a:ext cx="4269885" cy="0"/>
          </a:xfrm>
          <a:prstGeom prst="line">
            <a:avLst/>
          </a:prstGeom>
          <a:ln cap="flat" w="66675">
            <a:solidFill>
              <a:srgbClr val="AA86D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0" id="30"/>
          <p:cNvSpPr txBox="true"/>
          <p:nvPr/>
        </p:nvSpPr>
        <p:spPr>
          <a:xfrm rot="0">
            <a:off x="2038865" y="20128261"/>
            <a:ext cx="23354270" cy="20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5"/>
              </a:lnSpc>
            </a:pPr>
            <a:r>
              <a:rPr lang="en-US" sz="13621" spc="-517">
                <a:solidFill>
                  <a:srgbClr val="5E4B4D"/>
                </a:solidFill>
                <a:latin typeface="Halimum"/>
                <a:ea typeface="Halimum"/>
                <a:cs typeface="Halimum"/>
                <a:sym typeface="Halimum"/>
              </a:rPr>
              <a:t>Olivia Wilson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4553403" y="23037785"/>
            <a:ext cx="18325194" cy="1738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630"/>
              </a:lnSpc>
            </a:pPr>
            <a:r>
              <a:rPr lang="en-US" sz="11358" spc="704">
                <a:solidFill>
                  <a:srgbClr val="75B2A6"/>
                </a:solidFill>
                <a:latin typeface="Bantayog"/>
                <a:ea typeface="Bantayog"/>
                <a:cs typeface="Bantayog"/>
                <a:sym typeface="Bantayog"/>
              </a:rPr>
              <a:t>3TH BIRTHDAY PARTY</a:t>
            </a:r>
          </a:p>
        </p:txBody>
      </p:sp>
      <p:sp>
        <p:nvSpPr>
          <p:cNvPr name="Freeform 32" id="32"/>
          <p:cNvSpPr/>
          <p:nvPr/>
        </p:nvSpPr>
        <p:spPr>
          <a:xfrm flipH="false" flipV="false" rot="-668036">
            <a:off x="18950808" y="9068516"/>
            <a:ext cx="7041745" cy="14531546"/>
          </a:xfrm>
          <a:custGeom>
            <a:avLst/>
            <a:gdLst/>
            <a:ahLst/>
            <a:cxnLst/>
            <a:rect r="r" b="b" t="t" l="l"/>
            <a:pathLst>
              <a:path h="14531546" w="7041745">
                <a:moveTo>
                  <a:pt x="0" y="0"/>
                </a:moveTo>
                <a:lnTo>
                  <a:pt x="7041745" y="0"/>
                </a:lnTo>
                <a:lnTo>
                  <a:pt x="7041745" y="14531546"/>
                </a:lnTo>
                <a:lnTo>
                  <a:pt x="0" y="14531546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-5623709">
            <a:off x="197403" y="29492379"/>
            <a:ext cx="1295091" cy="2014043"/>
          </a:xfrm>
          <a:custGeom>
            <a:avLst/>
            <a:gdLst/>
            <a:ahLst/>
            <a:cxnLst/>
            <a:rect r="r" b="b" t="t" l="l"/>
            <a:pathLst>
              <a:path h="2014043" w="1295091">
                <a:moveTo>
                  <a:pt x="0" y="0"/>
                </a:moveTo>
                <a:lnTo>
                  <a:pt x="1295091" y="0"/>
                </a:lnTo>
                <a:lnTo>
                  <a:pt x="1295091" y="2014044"/>
                </a:lnTo>
                <a:lnTo>
                  <a:pt x="0" y="20140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3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-9449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4" id="34"/>
          <p:cNvSpPr/>
          <p:nvPr/>
        </p:nvSpPr>
        <p:spPr>
          <a:xfrm flipH="true" flipV="false" rot="197350">
            <a:off x="1782350" y="2326844"/>
            <a:ext cx="7889290" cy="3648797"/>
          </a:xfrm>
          <a:custGeom>
            <a:avLst/>
            <a:gdLst/>
            <a:ahLst/>
            <a:cxnLst/>
            <a:rect r="r" b="b" t="t" l="l"/>
            <a:pathLst>
              <a:path h="3648797" w="7889290">
                <a:moveTo>
                  <a:pt x="7889290" y="0"/>
                </a:moveTo>
                <a:lnTo>
                  <a:pt x="0" y="0"/>
                </a:lnTo>
                <a:lnTo>
                  <a:pt x="0" y="3648796"/>
                </a:lnTo>
                <a:lnTo>
                  <a:pt x="7889290" y="3648796"/>
                </a:lnTo>
                <a:lnTo>
                  <a:pt x="788929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8245699" y="5143766"/>
            <a:ext cx="11087495" cy="35256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72"/>
              </a:lnSpc>
            </a:pPr>
            <a:r>
              <a:rPr lang="en-US" sz="6810" spc="1505">
                <a:solidFill>
                  <a:srgbClr val="75B2A6"/>
                </a:solidFill>
                <a:latin typeface="Bantayog"/>
                <a:ea typeface="Bantayog"/>
                <a:cs typeface="Bantayog"/>
                <a:sym typeface="Bantayog"/>
              </a:rPr>
              <a:t>PLEASE JOIN US FOR A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116001" y="26081978"/>
            <a:ext cx="4269885" cy="1468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18"/>
              </a:lnSpc>
            </a:pPr>
            <a:r>
              <a:rPr lang="en-US" sz="8513" spc="170">
                <a:solidFill>
                  <a:srgbClr val="75B2A6"/>
                </a:solidFill>
                <a:latin typeface="Bantayog"/>
                <a:ea typeface="Bantayog"/>
                <a:cs typeface="Bantayog"/>
                <a:sym typeface="Bantayog"/>
              </a:rPr>
              <a:t>JULY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575057" y="29290618"/>
            <a:ext cx="12281887" cy="21416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54"/>
              </a:lnSpc>
            </a:pPr>
            <a:r>
              <a:rPr lang="en-US" sz="6810" spc="136">
                <a:solidFill>
                  <a:srgbClr val="75B2A6"/>
                </a:solidFill>
                <a:latin typeface="Bantayog"/>
                <a:ea typeface="Bantayog"/>
                <a:cs typeface="Bantayog"/>
                <a:sym typeface="Bantayog"/>
              </a:rPr>
              <a:t>123 Anywhere St.,</a:t>
            </a:r>
          </a:p>
          <a:p>
            <a:pPr algn="ctr">
              <a:lnSpc>
                <a:spcPts val="8854"/>
              </a:lnSpc>
            </a:pPr>
            <a:r>
              <a:rPr lang="en-US" sz="6810" spc="136">
                <a:solidFill>
                  <a:srgbClr val="75B2A6"/>
                </a:solidFill>
                <a:latin typeface="Bantayog"/>
                <a:ea typeface="Bantayog"/>
                <a:cs typeface="Bantayog"/>
                <a:sym typeface="Bantayog"/>
              </a:rPr>
              <a:t>Any City, ST 12345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6046114" y="26081978"/>
            <a:ext cx="4269885" cy="1468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18"/>
              </a:lnSpc>
            </a:pPr>
            <a:r>
              <a:rPr lang="en-US" sz="8513" spc="170">
                <a:solidFill>
                  <a:srgbClr val="75B2A6"/>
                </a:solidFill>
                <a:latin typeface="Bantayog"/>
                <a:ea typeface="Bantayog"/>
                <a:cs typeface="Bantayog"/>
                <a:sym typeface="Bantayog"/>
              </a:rPr>
              <a:t>5 PM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DAGywCCUKNg</dc:identifier>
  <dcterms:modified xsi:type="dcterms:W3CDTF">2011-08-01T06:04:30Z</dcterms:modified>
  <cp:revision>1</cp:revision>
  <dc:title>Green Childish Mermaid Birthday Invitation  (30 x 40 in)</dc:title>
</cp:coreProperties>
</file>